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245" r:id="rId3"/>
    <p:sldId id="1292" r:id="rId4"/>
    <p:sldId id="1290" r:id="rId5"/>
    <p:sldId id="1291" r:id="rId6"/>
    <p:sldId id="1293" r:id="rId7"/>
    <p:sldId id="1268" r:id="rId8"/>
    <p:sldId id="1270" r:id="rId9"/>
    <p:sldId id="1269" r:id="rId10"/>
    <p:sldId id="1286" r:id="rId11"/>
    <p:sldId id="1287" r:id="rId12"/>
    <p:sldId id="1288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中考总复习 道德与法治 人教版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412776"/>
            <a:ext cx="11523345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重难题型答题技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巧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非选</a:t>
            </a: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择</a:t>
            </a:r>
            <a:r>
              <a:rPr lang="zh-CN" altLang="en-US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题</a:t>
            </a:r>
            <a:endParaRPr lang="en-US" altLang="zh-CN" sz="48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四、分析评价类</a:t>
            </a:r>
            <a:endParaRPr lang="zh-CN" altLang="en-US" sz="48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两位同学的观点都是片面的。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前国际竞争的实质是以经济和科技实力为基础的综合国力的较量。高质量发展是全面建设社会主义现代化国家的首要任务，科技是第一生产力，维护世界和平与发展既要促进我国经济发展，又要参与国际科技合作与竞争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和平、发展、合作、共赢成为时代潮流。中国是负责任大国，构建人类命运共同体是各国解决全球性问题的必然选择，维护世界和平与发展既要中国勇于担当，又要各国承担共同责任。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49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3871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徐州一模节选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保障能源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作为世界最大的能源生产国和消费国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为了更好地保障国家能源安全和推动绿色低碳转型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我国制定了能源法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日起正式施行。中国长期以来在能源领域缺乏一部具有基础性、统领性作用的法律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能源法的出台无疑填补了这一立法空白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为中国的能源发展提供了全面的法律保障。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有同学认为：能源法的出台意义重大，有了能源法就可以保障我国能源得到合理开发和利用。请你从法治的角度谈谈对此观点的看法。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764521"/>
            <a:ext cx="11485848" cy="2616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本题考查法治的要求、全面依法治国、法治与德治的关系。读题，提炼辩题。观点：能源法的出台意义重大，有了能源法就可以保障我国能源得到合理开发和利用。根据所学知识和材料信息，判断观点片面。论据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：能源法的出台做到了坚持良法之治＋有利于依法治国。论据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：还需要实行善治＋严格执法、公正司法、全民守法；法律和道德共同发挥作用。最后整合信息，组织答案。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89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910839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此观点是片面的。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能源法的出台，意义重大，有利于保障我国能源得到合理开发和利用，做到了坚持良法之治（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或科学立法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），有利于依法治国，完善能源法治体系。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要保障我国能源合理地开发和利用，还需要实行善治；严格执法、公正司法、全民守法；法治和德治共同发挥作用。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56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题型剖析.eps" descr="id:21474982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908720"/>
            <a:ext cx="1562100" cy="34417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270501"/>
            <a:ext cx="11485848" cy="4886338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这类题一般要求学生对材料中的某一观点、人物言行或社会热点话题等进行分析评价，并要求联系教材知识，给出相应的理论依据。值得注意的是，材料中的言行或举措可能是正确的（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合理的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）或错误的（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不合理的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），也可能既有正确的（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合理的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），也有错误的（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不合理的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一定要仔细阅读材料，弄清楚材料介绍了哪些人或组织的做法，是同一类的做法要合并同类项，然后联系所学知识分别作出判断。如果观点完全正确或完全错误，则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判断正误，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说明理由（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联系教材知识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若需结合材料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还要加上材料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）。另外，对完全错误的观点的辨析，除了上面两个步骤，还有一个，即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说出正确的观点。如果观点是片面的，则：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说明该观点是片面的；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指出正确的部分或合理的成分，并说明理由（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联系教材知识、常识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若需结合材料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还要加上材料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指出错误的部分或不合理的成分，并说明理由（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结合教材知识和常识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若需结合材料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还要加上材料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写出完全正确的说法和做法。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52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47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江苏中考常考问法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57977"/>
              </p:ext>
            </p:extLst>
          </p:nvPr>
        </p:nvGraphicFramePr>
        <p:xfrm>
          <a:off x="406575" y="2081376"/>
          <a:ext cx="11377264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3384375">
                  <a:extLst>
                    <a:ext uri="{9D8B030D-6E8A-4147-A177-3AD203B41FA5}">
                      <a16:colId xmlns:a16="http://schemas.microsoft.com/office/drawing/2014/main" val="2538713913"/>
                    </a:ext>
                  </a:extLst>
                </a:gridCol>
                <a:gridCol w="7992889">
                  <a:extLst>
                    <a:ext uri="{9D8B030D-6E8A-4147-A177-3AD203B41FA5}">
                      <a16:colId xmlns:a16="http://schemas.microsoft.com/office/drawing/2014/main" val="134763306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出处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问法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03191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徐州中考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运用所学知识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对上述案例中小王和小张的行为进行评析。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95381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苏州中考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23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请你运用所学知识对两位同学的观点进行综合评析。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46198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镇江中考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23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结合材料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运用所学知识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对以上两种不同的做法分别进行点评。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28992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844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解题思路.eps" descr="id:21474982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327224"/>
            <a:ext cx="1670050" cy="36766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761013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第一步，审材料，进行判断。结合所学知识，明确材料中的观点或言行是正确、错误或片面。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第二步，联系教材知识，说明理由。可从原因、意义、作用、消极影响等角度出发，注意要依据材料、联系教材知识作答。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第三步，阐述正确做法（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如判断言行或观点错误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）。依据设问和材料，联系对应的教材知识。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最后，组织答案。依据分值，分点作答。注意规范作答，使用学科术语。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87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典例精析.eps" descr="id:21474982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22598"/>
            <a:ext cx="1670050" cy="36766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270501"/>
            <a:ext cx="11485848" cy="5202130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徐州中考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小王在网络群聊中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将小张有搞怪动作的照片制成表情包。小张看到后要求小王赔礼道歉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立即删除表情包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并表示如若不删除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将向人民法院提起诉讼。小王觉得小张小题大做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认为自己制成的表情包的使用范围仅局限在群聊中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并没有构成侵权。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法律链接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第一千零一十九条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任何组织或者个人不得以丑化、污损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或者利用信息技术手段伪造等方式侵害他人的肖像权。未经肖像权人同意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不得制作、使用、公开肖像权人的肖像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但是法律另有规定的除外。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《中华人民共和国民法典》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406574" y="3429000"/>
            <a:ext cx="11377264" cy="23762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89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运用所学知识，对上述案例中小王和小张的行为进行评析。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07692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本题以网络群聊中小王和小张的言行为载体，考查权利与义务的关系及依法维权的相关知识，培养学生运用所学知识分析、解决问题的能力，增强法治观念、提高道德修养。本题需从评价小王行为、小张行为两个方面作答。关于评价小王行为可运用权利与义务的关系的相关知识，从行为定性、危害及正确做法的角度作答，评价小张的行为可从懂得依法维权的角度回答即可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03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66939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参考答案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小王的行为是不道德的行为（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非正义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不尊重他人的行为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），是违法行为，侵犯了他人的肖像权；行使权利有界限，公民行使权利时，不得损害其他公民合法的自由和权利。（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或在网络生活中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要提高媒介素养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恪守道德、遵守法规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对自己的网络言论负责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小张具有自我保护意识和维权意识，知道运用法律手段维护自身合法权益。（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或遇事找法、解决问题靠法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维护权利遵守正当的程序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知道运用诉讼手段依法维权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43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3提分优练DF.eps" descr="id:21474982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27384" y="888468"/>
            <a:ext cx="8335645" cy="39179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86525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苏州中考节选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共同发展固安全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当今时代，发展利益和安全利益复杂交织。中国在促进本国经济和科技发展的同时，倡议各国参与全球安全治理，维护世界和平与发展。同学们对此进行了辩论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请你运用所学知识对两位同学的观点进行综合评析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jsszzz05.jpg" descr="id:214749847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18942" y="3284984"/>
            <a:ext cx="4223385" cy="25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55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973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本题考查构建人类命运共同体、高质量发展、中国担当。第一步，审材料。观点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：维护世界和平与发展，就是要我国实现经济高质量发展，坚持中国担当。观点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：维护世界和平与发展，就是要各国参与科技合作与竞争，坚持共同担当。第二步，根据所学知识和材料信息，判断观点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正误。正误判断：片面。论据可联系当前国际竞争的实质和高质量发展的重要性。第三步，根据所学知识和材料信息，判断观点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正误。正误判断：片面。论据可联系中国担当的表现、构建人类命运共同体的必要性等。第四步，整合信息，组织答案。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25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2068</Words>
  <Application>Microsoft Office PowerPoint</Application>
  <PresentationFormat>自定义</PresentationFormat>
  <Paragraphs>39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Calibri</vt:lpstr>
      <vt:lpstr>仿宋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609</cp:revision>
  <dcterms:created xsi:type="dcterms:W3CDTF">2020-11-06T05:24:00Z</dcterms:created>
  <dcterms:modified xsi:type="dcterms:W3CDTF">2025-11-15T14:32:28Z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